
<file path=[Content_Types].xml><?xml version="1.0" encoding="utf-8"?>
<Types xmlns="http://schemas.openxmlformats.org/package/2006/content-types">
  <Default Extension="png" ContentType="image/png"/>
  <Default Extension="jpeg" ContentType="image/jpeg"/>
  <Default Extension="m4a" ContentType="audio/mp4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6" r:id="rId4"/>
  </p:sldMasterIdLst>
  <p:notesMasterIdLst>
    <p:notesMasterId r:id="rId15"/>
  </p:notesMasterIdLst>
  <p:sldIdLst>
    <p:sldId id="280" r:id="rId5"/>
    <p:sldId id="279" r:id="rId6"/>
    <p:sldId id="265" r:id="rId7"/>
    <p:sldId id="282" r:id="rId8"/>
    <p:sldId id="267" r:id="rId9"/>
    <p:sldId id="268" r:id="rId10"/>
    <p:sldId id="269" r:id="rId11"/>
    <p:sldId id="270" r:id="rId12"/>
    <p:sldId id="271" r:id="rId13"/>
    <p:sldId id="281" r:id="rId14"/>
  </p:sldIdLst>
  <p:sldSz cx="6858000" cy="51435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drew Schuh" initials="AS" lastIdx="1" clrIdx="0">
    <p:extLst>
      <p:ext uri="{19B8F6BF-5375-455C-9EA6-DF929625EA0E}">
        <p15:presenceInfo xmlns:p15="http://schemas.microsoft.com/office/powerpoint/2012/main" userId="4718e848a5ea092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68" autoAdjust="0"/>
    <p:restoredTop sz="94660"/>
  </p:normalViewPr>
  <p:slideViewPr>
    <p:cSldViewPr>
      <p:cViewPr varScale="1">
        <p:scale>
          <a:sx n="143" d="100"/>
          <a:sy n="143" d="100"/>
        </p:scale>
        <p:origin x="1728" y="114"/>
      </p:cViewPr>
      <p:guideLst>
        <p:guide orient="horz" pos="162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8F6EC1-927C-4AFB-B9ED-767B07D03122}" type="datetimeFigureOut">
              <a:rPr lang="en-US" smtClean="0"/>
              <a:t>5/5/2017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AE5A4C-306B-4FE6-B4C3-4E416AFC7C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5554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AE5A4C-306B-4FE6-B4C3-4E416AFC7C2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160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- Imag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0" y="1"/>
            <a:ext cx="6858000" cy="5143499"/>
            <a:chOff x="0" y="-1"/>
            <a:chExt cx="10972800" cy="6172199"/>
          </a:xfrm>
        </p:grpSpPr>
        <p:pic>
          <p:nvPicPr>
            <p:cNvPr id="9" name="Picture 8"/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528" b="9530"/>
            <a:stretch/>
          </p:blipFill>
          <p:spPr>
            <a:xfrm>
              <a:off x="0" y="-1"/>
              <a:ext cx="10972800" cy="6172199"/>
            </a:xfrm>
            <a:prstGeom prst="rect">
              <a:avLst/>
            </a:prstGeom>
          </p:spPr>
        </p:pic>
        <p:sp>
          <p:nvSpPr>
            <p:cNvPr id="2" name="Rectangle 1"/>
            <p:cNvSpPr/>
            <p:nvPr userDrawn="1"/>
          </p:nvSpPr>
          <p:spPr>
            <a:xfrm>
              <a:off x="0" y="-1"/>
              <a:ext cx="10972800" cy="6172199"/>
            </a:xfrm>
            <a:prstGeom prst="rect">
              <a:avLst/>
            </a:prstGeom>
            <a:solidFill>
              <a:schemeClr val="tx2">
                <a:lumMod val="5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285728" fontAlgn="base">
                <a:spcBef>
                  <a:spcPct val="0"/>
                </a:spcBef>
                <a:spcAft>
                  <a:spcPct val="0"/>
                </a:spcAft>
              </a:pPr>
              <a:endParaRPr lang="en-US" sz="1125">
                <a:solidFill>
                  <a:srgbClr val="FFFFFF"/>
                </a:solidFill>
              </a:endParaRPr>
            </a:p>
          </p:txBody>
        </p:sp>
      </p:grpSp>
      <p:sp>
        <p:nvSpPr>
          <p:cNvPr id="11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137651" y="3998627"/>
            <a:ext cx="5430791" cy="276935"/>
          </a:xfrm>
        </p:spPr>
        <p:txBody>
          <a:bodyPr wrap="square" anchor="t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33" b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305" name="Title 304"/>
          <p:cNvSpPr>
            <a:spLocks noGrp="1"/>
          </p:cNvSpPr>
          <p:nvPr>
            <p:ph type="title"/>
          </p:nvPr>
        </p:nvSpPr>
        <p:spPr>
          <a:xfrm>
            <a:off x="1121520" y="3560045"/>
            <a:ext cx="5439300" cy="438582"/>
          </a:xfrm>
        </p:spPr>
        <p:txBody>
          <a:bodyPr anchor="b"/>
          <a:lstStyle>
            <a:lvl1pPr marL="0" indent="0" algn="l">
              <a:lnSpc>
                <a:spcPct val="90000"/>
              </a:lnSpc>
              <a:spcBef>
                <a:spcPts val="0"/>
              </a:spcBef>
              <a:defRPr sz="2500" b="0" cap="none" baseline="0">
                <a:solidFill>
                  <a:schemeClr val="bg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-1" y="624040"/>
            <a:ext cx="6858001" cy="1488781"/>
            <a:chOff x="0" y="748845"/>
            <a:chExt cx="6356036" cy="1379811"/>
          </a:xfrm>
        </p:grpSpPr>
        <p:pic>
          <p:nvPicPr>
            <p:cNvPr id="18" name="Picture 17"/>
            <p:cNvPicPr>
              <a:picLocks noChangeAspect="1"/>
            </p:cNvPicPr>
            <p:nvPr userDrawn="1"/>
          </p:nvPicPr>
          <p:blipFill rotWithShape="1">
            <a:blip r:embed="rId3"/>
            <a:srcRect l="12327"/>
            <a:stretch/>
          </p:blipFill>
          <p:spPr>
            <a:xfrm>
              <a:off x="0" y="748845"/>
              <a:ext cx="3105001" cy="760384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7380" y="937806"/>
              <a:ext cx="2073674" cy="382462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 userDrawn="1"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5477"/>
            <a:stretch/>
          </p:blipFill>
          <p:spPr>
            <a:xfrm>
              <a:off x="1039432" y="1561775"/>
              <a:ext cx="5316604" cy="566881"/>
            </a:xfrm>
            <a:prstGeom prst="rect">
              <a:avLst/>
            </a:prstGeom>
          </p:spPr>
        </p:pic>
        <p:grpSp>
          <p:nvGrpSpPr>
            <p:cNvPr id="20" name="Group 19"/>
            <p:cNvGrpSpPr/>
            <p:nvPr userDrawn="1"/>
          </p:nvGrpSpPr>
          <p:grpSpPr>
            <a:xfrm>
              <a:off x="1643784" y="1708498"/>
              <a:ext cx="1170069" cy="272357"/>
              <a:chOff x="4100403" y="1765746"/>
              <a:chExt cx="3118543" cy="725905"/>
            </a:xfrm>
          </p:grpSpPr>
          <p:pic>
            <p:nvPicPr>
              <p:cNvPr id="21" name="Picture 20"/>
              <p:cNvPicPr>
                <a:picLocks noChangeAspect="1"/>
              </p:cNvPicPr>
              <p:nvPr userDrawn="1"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00403" y="1765746"/>
                <a:ext cx="561259" cy="725905"/>
              </a:xfrm>
              <a:prstGeom prst="rect">
                <a:avLst/>
              </a:prstGeom>
            </p:spPr>
          </p:pic>
          <p:pic>
            <p:nvPicPr>
              <p:cNvPr id="22" name="Picture 21"/>
              <p:cNvPicPr>
                <a:picLocks noChangeAspect="1"/>
              </p:cNvPicPr>
              <p:nvPr userDrawn="1"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38124" y="1905033"/>
                <a:ext cx="2380822" cy="581350"/>
              </a:xfrm>
              <a:prstGeom prst="rect">
                <a:avLst/>
              </a:prstGeom>
            </p:spPr>
          </p:pic>
        </p:grpSp>
      </p:grpSp>
      <p:sp>
        <p:nvSpPr>
          <p:cNvPr id="14" name="Subtitle 11"/>
          <p:cNvSpPr txBox="1">
            <a:spLocks/>
          </p:cNvSpPr>
          <p:nvPr/>
        </p:nvSpPr>
        <p:spPr bwMode="auto">
          <a:xfrm>
            <a:off x="4125096" y="1053983"/>
            <a:ext cx="2423078" cy="222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76200" tIns="38100" rIns="76200" bIns="38100" numCol="1" anchor="t" anchorCtr="0" compatLnSpc="1">
            <a:prstTxWarp prst="textNoShape">
              <a:avLst/>
            </a:prstTxWarp>
            <a:spAutoFit/>
          </a:bodyPr>
          <a:lstStyle>
            <a:lvl1pPr marL="0" indent="0" algn="l" defTabSz="346459" rtl="0" fontAlgn="base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F6F6F"/>
              </a:buClr>
              <a:buSzPct val="100000"/>
              <a:buFontTx/>
              <a:buNone/>
              <a:defRPr sz="1600" b="0" baseline="0">
                <a:solidFill>
                  <a:schemeClr val="bg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30238" indent="-228600" algn="l" defTabSz="346459" rtl="0" fontAlgn="base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–"/>
              <a:defRPr sz="1400" b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04863" indent="-203200" algn="l" defTabSz="346459" rtl="0" fontAlgn="base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–"/>
              <a:defRPr sz="1400" b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31066" indent="-171443" algn="l" rtl="0" fontAlgn="base">
              <a:spcBef>
                <a:spcPct val="20000"/>
              </a:spcBef>
              <a:spcAft>
                <a:spcPct val="0"/>
              </a:spcAft>
              <a:buChar char="–"/>
              <a:defRPr sz="1500">
                <a:solidFill>
                  <a:schemeClr val="bg1"/>
                </a:solidFill>
                <a:latin typeface="+mn-lt"/>
              </a:defRPr>
            </a:lvl4pPr>
            <a:lvl5pPr marL="1588230" indent="-171443" algn="l" rtl="0" fontAlgn="base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bg1"/>
                </a:solidFill>
                <a:latin typeface="+mn-lt"/>
              </a:defRPr>
            </a:lvl5pPr>
            <a:lvl6pPr marL="1931117" indent="-17144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bg1"/>
                </a:solidFill>
                <a:latin typeface="+mn-lt"/>
              </a:defRPr>
            </a:lvl6pPr>
            <a:lvl7pPr marL="2274003" indent="-17144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bg1"/>
                </a:solidFill>
                <a:latin typeface="+mn-lt"/>
              </a:defRPr>
            </a:lvl7pPr>
            <a:lvl8pPr marL="2616890" indent="-17144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bg1"/>
                </a:solidFill>
                <a:latin typeface="+mn-lt"/>
              </a:defRPr>
            </a:lvl8pPr>
            <a:lvl9pPr marL="2959775" indent="-17144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bg1"/>
                </a:solidFill>
                <a:latin typeface="+mn-lt"/>
              </a:defRPr>
            </a:lvl9pPr>
          </a:lstStyle>
          <a:p>
            <a:r>
              <a:rPr lang="en-US" sz="1050" kern="0" dirty="0"/>
              <a:t>Accelerated Computing</a:t>
            </a:r>
          </a:p>
        </p:txBody>
      </p:sp>
      <p:sp>
        <p:nvSpPr>
          <p:cNvPr id="15" name="Title 10"/>
          <p:cNvSpPr txBox="1">
            <a:spLocks/>
          </p:cNvSpPr>
          <p:nvPr/>
        </p:nvSpPr>
        <p:spPr bwMode="auto">
          <a:xfrm>
            <a:off x="4110959" y="746143"/>
            <a:ext cx="2426875" cy="3078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76200" tIns="38100" rIns="76200" bIns="38100" numCol="1" anchor="b" anchorCtr="0" compatLnSpc="1">
            <a:prstTxWarp prst="textNoShape">
              <a:avLst/>
            </a:prstTxWarp>
            <a:spAutoFit/>
          </a:bodyPr>
          <a:lstStyle>
            <a:lvl1pPr marL="0" indent="0" algn="l" rtl="0" fontAlgn="base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defRPr sz="3000" b="0" cap="none" baseline="0">
                <a:solidFill>
                  <a:schemeClr val="bg2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5pPr>
            <a:lvl6pPr marL="342887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6pPr>
            <a:lvl7pPr marL="685773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7pPr>
            <a:lvl8pPr marL="1028659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8pPr>
            <a:lvl9pPr marL="1371545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9pPr>
          </a:lstStyle>
          <a:p>
            <a:pPr defTabSz="761970"/>
            <a:r>
              <a:rPr lang="en-US" sz="1667" kern="0" dirty="0"/>
              <a:t>GPU Teaching Kit</a:t>
            </a:r>
          </a:p>
        </p:txBody>
      </p:sp>
    </p:spTree>
    <p:extLst>
      <p:ext uri="{BB962C8B-B14F-4D97-AF65-F5344CB8AC3E}">
        <p14:creationId xmlns:p14="http://schemas.microsoft.com/office/powerpoint/2010/main" val="4062116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ext and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" y="0"/>
            <a:ext cx="6851909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205982"/>
            <a:ext cx="6286500" cy="384571"/>
          </a:xfrm>
        </p:spPr>
        <p:txBody>
          <a:bodyPr>
            <a:normAutofit/>
          </a:bodyPr>
          <a:lstStyle>
            <a:lvl1pPr algn="r">
              <a:defRPr sz="1800">
                <a:solidFill>
                  <a:schemeClr val="accent2">
                    <a:lumMod val="75000"/>
                  </a:schemeClr>
                </a:solidFill>
                <a:latin typeface="Akzidenz-Grotesk Extended BQ" pitchFamily="50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00300" y="742950"/>
            <a:ext cx="4229100" cy="1143000"/>
          </a:xfrm>
        </p:spPr>
        <p:txBody>
          <a:bodyPr>
            <a:normAutofit/>
          </a:bodyPr>
          <a:lstStyle>
            <a:lvl1pPr>
              <a:defRPr sz="1350"/>
            </a:lvl1pPr>
            <a:lvl2pPr marL="557213" indent="-214313">
              <a:buFont typeface="Arial" pitchFamily="34" charset="0"/>
              <a:buChar char="•"/>
              <a:defRPr sz="1350">
                <a:latin typeface="AkzidenzGrotesk" pitchFamily="50" charset="0"/>
              </a:defRPr>
            </a:lvl2pPr>
            <a:lvl3pPr>
              <a:defRPr sz="1350">
                <a:latin typeface="AkzidenzGrotesk" pitchFamily="50" charset="0"/>
              </a:defRPr>
            </a:lvl3pPr>
            <a:lvl4pPr marL="1028700" indent="0">
              <a:buFont typeface="Arial" pitchFamily="34" charset="0"/>
              <a:buNone/>
              <a:defRPr sz="1350">
                <a:latin typeface="AkzidenzGrotesk" pitchFamily="50" charset="0"/>
              </a:defRPr>
            </a:lvl4pPr>
            <a:lvl5pPr marL="1543050" indent="-171450">
              <a:buFont typeface="Arial" pitchFamily="34" charset="0"/>
              <a:buChar char="•"/>
              <a:defRPr sz="1350">
                <a:latin typeface="AkzidenzGrotesk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400300" y="2038350"/>
            <a:ext cx="4229100" cy="2590800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latin typeface="Sentinel Medium" pitchFamily="50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76890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81146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xt and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6" y="0"/>
            <a:ext cx="6851909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205980"/>
            <a:ext cx="6286500" cy="384571"/>
          </a:xfrm>
        </p:spPr>
        <p:txBody>
          <a:bodyPr>
            <a:normAutofit/>
          </a:bodyPr>
          <a:lstStyle>
            <a:lvl1pPr algn="r">
              <a:defRPr sz="2400">
                <a:solidFill>
                  <a:schemeClr val="accent2">
                    <a:lumMod val="75000"/>
                  </a:schemeClr>
                </a:solidFill>
                <a:latin typeface="Akzidenz-Grotesk Extended BQ" pitchFamily="50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00300" y="742950"/>
            <a:ext cx="4229100" cy="1143000"/>
          </a:xfrm>
        </p:spPr>
        <p:txBody>
          <a:bodyPr>
            <a:normAutofit/>
          </a:bodyPr>
          <a:lstStyle>
            <a:lvl1pPr>
              <a:defRPr sz="1800"/>
            </a:lvl1pPr>
            <a:lvl2pPr marL="742950" indent="-285750">
              <a:buFont typeface="Arial" pitchFamily="34" charset="0"/>
              <a:buChar char="•"/>
              <a:defRPr sz="1800">
                <a:latin typeface="AkzidenzGrotesk" pitchFamily="50" charset="0"/>
              </a:defRPr>
            </a:lvl2pPr>
            <a:lvl3pPr>
              <a:defRPr sz="1800">
                <a:latin typeface="AkzidenzGrotesk" pitchFamily="50" charset="0"/>
              </a:defRPr>
            </a:lvl3pPr>
            <a:lvl4pPr marL="1371600" indent="0">
              <a:buFont typeface="Arial" pitchFamily="34" charset="0"/>
              <a:buNone/>
              <a:defRPr sz="1800">
                <a:latin typeface="AkzidenzGrotesk" pitchFamily="50" charset="0"/>
              </a:defRPr>
            </a:lvl4pPr>
            <a:lvl5pPr marL="2057400" indent="-228600">
              <a:buFont typeface="Arial" pitchFamily="34" charset="0"/>
              <a:buChar char="•"/>
              <a:defRPr sz="1800">
                <a:latin typeface="AkzidenzGrotesk" pitchFamily="50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400300" y="2038350"/>
            <a:ext cx="4229100" cy="2590800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latin typeface="Sentinel Medium" pitchFamily="50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69703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titl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" y="1"/>
            <a:ext cx="6572250" cy="590550"/>
          </a:xfrm>
        </p:spPr>
        <p:txBody>
          <a:bodyPr>
            <a:normAutofit/>
          </a:bodyPr>
          <a:lstStyle>
            <a:lvl1pPr algn="r" defTabSz="914400" rtl="0" eaLnBrk="1" latinLnBrk="0" hangingPunct="1">
              <a:spcBef>
                <a:spcPct val="0"/>
              </a:spcBef>
              <a:buNone/>
              <a:defRPr lang="en-US" sz="2400" kern="1200" dirty="0">
                <a:solidFill>
                  <a:schemeClr val="accent2">
                    <a:lumMod val="75000"/>
                  </a:schemeClr>
                </a:solidFill>
                <a:latin typeface="Akzidenz-Grotesk Extended BQ" pitchFamily="50" charset="0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914900" y="4767263"/>
            <a:ext cx="1600200" cy="273844"/>
          </a:xfrm>
          <a:prstGeom prst="rect">
            <a:avLst/>
          </a:prstGeom>
        </p:spPr>
        <p:txBody>
          <a:bodyPr/>
          <a:lstStyle/>
          <a:p>
            <a:fld id="{18288952-07DD-45F2-92DF-2D7C6E70F1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138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486150" y="3638550"/>
            <a:ext cx="3257550" cy="914400"/>
          </a:xfrm>
        </p:spPr>
        <p:txBody>
          <a:bodyPr>
            <a:normAutofit/>
          </a:bodyPr>
          <a:lstStyle>
            <a:lvl1pPr marL="0" indent="0" algn="r">
              <a:buNone/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75921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468" y="289561"/>
            <a:ext cx="6235065" cy="438582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>
              <a:defRPr lang="en-US" dirty="0">
                <a:solidFill>
                  <a:srgbClr val="76B900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9878" y="809628"/>
            <a:ext cx="6217920" cy="4023919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36793" marR="0" indent="-236793" algn="l" defTabSz="288704" rtl="0" eaLnBrk="1" fontAlgn="base" latinLnBrk="0" hangingPunct="1">
              <a:lnSpc>
                <a:spcPct val="90000"/>
              </a:lnSpc>
              <a:spcBef>
                <a:spcPts val="187"/>
              </a:spcBef>
              <a:spcAft>
                <a:spcPts val="187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 lang="en-US" sz="1500" dirty="0" smtClean="0"/>
            </a:lvl1pPr>
            <a:lvl2pPr marL="525177" marR="0" indent="-190492" algn="l" defTabSz="288704" rtl="0" eaLnBrk="1" fontAlgn="base" latinLnBrk="0" hangingPunct="1">
              <a:lnSpc>
                <a:spcPct val="90000"/>
              </a:lnSpc>
              <a:spcBef>
                <a:spcPts val="187"/>
              </a:spcBef>
              <a:spcAft>
                <a:spcPts val="187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 lang="en-US" sz="1167" dirty="0" smtClean="0"/>
            </a:lvl2pPr>
            <a:lvl3pPr marL="670692" marR="0" indent="-169327" algn="l" defTabSz="288704" rtl="0" eaLnBrk="1" fontAlgn="base" latinLnBrk="0" hangingPunct="1">
              <a:lnSpc>
                <a:spcPct val="90000"/>
              </a:lnSpc>
              <a:spcBef>
                <a:spcPts val="187"/>
              </a:spcBef>
              <a:spcAft>
                <a:spcPts val="187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 lang="en-US" sz="1167" dirty="0" smtClean="0"/>
            </a:lvl3pPr>
          </a:lstStyle>
          <a:p>
            <a:pPr marL="236793" marR="0" lvl="0" indent="-236793" algn="l" defTabSz="288704" rtl="0" eaLnBrk="1" fontAlgn="base" latinLnBrk="0" hangingPunct="1">
              <a:lnSpc>
                <a:spcPct val="90000"/>
              </a:lnSpc>
              <a:spcBef>
                <a:spcPts val="187"/>
              </a:spcBef>
              <a:spcAft>
                <a:spcPts val="187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1667" b="0" i="0" u="none" strike="noStrike" kern="0" cap="none" spc="0" normalizeH="0" baseline="0" noProof="0">
                <a:ln>
                  <a:noFill/>
                </a:ln>
                <a:solidFill>
                  <a:srgbClr val="6F6F6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Edit Master text styles</a:t>
            </a:r>
          </a:p>
          <a:p>
            <a:pPr marL="236793" marR="0" lvl="1" indent="-236793" algn="l" defTabSz="288704" rtl="0" eaLnBrk="1" fontAlgn="base" latinLnBrk="0" hangingPunct="1">
              <a:lnSpc>
                <a:spcPct val="90000"/>
              </a:lnSpc>
              <a:spcBef>
                <a:spcPts val="187"/>
              </a:spcBef>
              <a:spcAft>
                <a:spcPts val="187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1667" b="0" i="0" u="none" strike="noStrike" kern="0" cap="none" spc="0" normalizeH="0" baseline="0" noProof="0">
                <a:ln>
                  <a:noFill/>
                </a:ln>
                <a:solidFill>
                  <a:srgbClr val="6F6F6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Second level</a:t>
            </a:r>
          </a:p>
          <a:p>
            <a:pPr marL="236793" marR="0" lvl="2" indent="-236793" algn="l" defTabSz="288704" rtl="0" eaLnBrk="1" fontAlgn="base" latinLnBrk="0" hangingPunct="1">
              <a:lnSpc>
                <a:spcPct val="90000"/>
              </a:lnSpc>
              <a:spcBef>
                <a:spcPts val="187"/>
              </a:spcBef>
              <a:spcAft>
                <a:spcPts val="187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1667" b="0" i="0" u="none" strike="noStrike" kern="0" cap="none" spc="0" normalizeH="0" baseline="0" noProof="0">
                <a:ln>
                  <a:noFill/>
                </a:ln>
                <a:solidFill>
                  <a:srgbClr val="6F6F6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15566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o branding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468" y="289561"/>
            <a:ext cx="6235065" cy="438582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>
              <a:defRPr lang="en-US" dirty="0">
                <a:solidFill>
                  <a:srgbClr val="76B900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9878" y="812274"/>
            <a:ext cx="6217920" cy="4021275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36793" marR="0" indent="-236793" algn="l" defTabSz="288704" rtl="0" eaLnBrk="1" fontAlgn="base" latinLnBrk="0" hangingPunct="1">
              <a:lnSpc>
                <a:spcPct val="90000"/>
              </a:lnSpc>
              <a:spcBef>
                <a:spcPts val="187"/>
              </a:spcBef>
              <a:spcAft>
                <a:spcPts val="187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 lang="en-US" sz="1500" dirty="0" smtClean="0"/>
            </a:lvl1pPr>
            <a:lvl2pPr marL="525177" marR="0" indent="-190492" algn="l" defTabSz="288704" rtl="0" eaLnBrk="1" fontAlgn="base" latinLnBrk="0" hangingPunct="1">
              <a:lnSpc>
                <a:spcPct val="90000"/>
              </a:lnSpc>
              <a:spcBef>
                <a:spcPts val="187"/>
              </a:spcBef>
              <a:spcAft>
                <a:spcPts val="187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 lang="en-US" sz="1333" dirty="0" smtClean="0"/>
            </a:lvl2pPr>
            <a:lvl3pPr marL="670692" marR="0" indent="-169327" algn="l" defTabSz="288704" rtl="0" eaLnBrk="1" fontAlgn="base" latinLnBrk="0" hangingPunct="1">
              <a:lnSpc>
                <a:spcPct val="90000"/>
              </a:lnSpc>
              <a:spcBef>
                <a:spcPts val="187"/>
              </a:spcBef>
              <a:spcAft>
                <a:spcPts val="187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 lang="en-US" sz="1167" dirty="0" smtClean="0"/>
            </a:lvl3pPr>
          </a:lstStyle>
          <a:p>
            <a:pPr marL="236793" marR="0" lvl="0" indent="-236793" algn="l" defTabSz="288704" rtl="0" eaLnBrk="1" fontAlgn="base" latinLnBrk="0" hangingPunct="1">
              <a:lnSpc>
                <a:spcPct val="90000"/>
              </a:lnSpc>
              <a:spcBef>
                <a:spcPts val="187"/>
              </a:spcBef>
              <a:spcAft>
                <a:spcPts val="187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1667" b="0" i="0" u="none" strike="noStrike" kern="0" cap="none" spc="0" normalizeH="0" baseline="0" noProof="0">
                <a:ln>
                  <a:noFill/>
                </a:ln>
                <a:solidFill>
                  <a:srgbClr val="6F6F6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Edit Master text styles</a:t>
            </a:r>
          </a:p>
          <a:p>
            <a:pPr marL="236793" marR="0" lvl="1" indent="-236793" algn="l" defTabSz="288704" rtl="0" eaLnBrk="1" fontAlgn="base" latinLnBrk="0" hangingPunct="1">
              <a:lnSpc>
                <a:spcPct val="90000"/>
              </a:lnSpc>
              <a:spcBef>
                <a:spcPts val="187"/>
              </a:spcBef>
              <a:spcAft>
                <a:spcPts val="187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1667" b="0" i="0" u="none" strike="noStrike" kern="0" cap="none" spc="0" normalizeH="0" baseline="0" noProof="0">
                <a:ln>
                  <a:noFill/>
                </a:ln>
                <a:solidFill>
                  <a:srgbClr val="6F6F6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Second level</a:t>
            </a:r>
          </a:p>
          <a:p>
            <a:pPr marL="236793" marR="0" lvl="2" indent="-236793" algn="l" defTabSz="288704" rtl="0" eaLnBrk="1" fontAlgn="base" latinLnBrk="0" hangingPunct="1">
              <a:lnSpc>
                <a:spcPct val="90000"/>
              </a:lnSpc>
              <a:spcBef>
                <a:spcPts val="187"/>
              </a:spcBef>
              <a:spcAft>
                <a:spcPts val="187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1667" b="0" i="0" u="none" strike="noStrike" kern="0" cap="none" spc="0" normalizeH="0" baseline="0" noProof="0">
                <a:ln>
                  <a:noFill/>
                </a:ln>
                <a:solidFill>
                  <a:srgbClr val="6F6F6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Third level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4931172"/>
            <a:ext cx="6858000" cy="21545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85728" fontAlgn="base">
              <a:spcBef>
                <a:spcPct val="0"/>
              </a:spcBef>
              <a:spcAft>
                <a:spcPct val="0"/>
              </a:spcAft>
            </a:pPr>
            <a:endParaRPr lang="en-US" sz="1125">
              <a:solidFill>
                <a:srgbClr val="FFFFFF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99449" y="5042946"/>
            <a:ext cx="200643" cy="6418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algn="ctr">
              <a:defRPr sz="4400" cap="all">
                <a:solidFill>
                  <a:schemeClr val="bg1"/>
                </a:solidFill>
                <a:latin typeface="Century Gothic" pitchFamily="34" charset="0"/>
              </a:defRPr>
            </a:lvl1pPr>
          </a:lstStyle>
          <a:p>
            <a:pPr algn="l" defTabSz="285728" fontAlgn="base">
              <a:spcBef>
                <a:spcPct val="0"/>
              </a:spcBef>
              <a:spcAft>
                <a:spcPct val="0"/>
              </a:spcAft>
            </a:pPr>
            <a:fld id="{9EF62655-870B-4C06-BC3D-C67D37BAE36D}" type="slidenum">
              <a:rPr lang="en-US" sz="417" smtClean="0">
                <a:solidFill>
                  <a:srgbClr val="6F6F6F"/>
                </a:solidFill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  <a:pPr algn="l" defTabSz="285728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r>
              <a:rPr lang="en-US" sz="417" cap="none" dirty="0">
                <a:solidFill>
                  <a:srgbClr val="6F6F6F"/>
                </a:solidFill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75841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468" y="289561"/>
            <a:ext cx="6235065" cy="438582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9878" y="809625"/>
            <a:ext cx="6217920" cy="3994168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lang="en-US" sz="1500" dirty="0" smtClean="0"/>
            </a:lvl1pPr>
            <a:lvl2pPr>
              <a:defRPr lang="en-US" sz="1167" dirty="0" smtClean="0"/>
            </a:lvl2pPr>
            <a:lvl3pPr>
              <a:defRPr lang="en-US" sz="1167" dirty="0" smtClean="0"/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590318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Cent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468" y="289561"/>
            <a:ext cx="6235065" cy="438582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algn="ctr"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0252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Centered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468" y="289561"/>
            <a:ext cx="6235065" cy="438582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algn="ctr">
              <a:defRPr lang="en-US" dirty="0">
                <a:solidFill>
                  <a:srgbClr val="76B900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4208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ext and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" y="0"/>
            <a:ext cx="6851909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205982"/>
            <a:ext cx="6286500" cy="384571"/>
          </a:xfrm>
        </p:spPr>
        <p:txBody>
          <a:bodyPr>
            <a:normAutofit/>
          </a:bodyPr>
          <a:lstStyle>
            <a:lvl1pPr algn="r">
              <a:defRPr sz="1800">
                <a:solidFill>
                  <a:schemeClr val="accent2">
                    <a:lumMod val="75000"/>
                  </a:schemeClr>
                </a:solidFill>
                <a:latin typeface="Akzidenz-Grotesk Extended BQ" pitchFamily="50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00300" y="742950"/>
            <a:ext cx="4229100" cy="1143000"/>
          </a:xfrm>
        </p:spPr>
        <p:txBody>
          <a:bodyPr>
            <a:normAutofit/>
          </a:bodyPr>
          <a:lstStyle>
            <a:lvl1pPr>
              <a:defRPr sz="1350"/>
            </a:lvl1pPr>
            <a:lvl2pPr marL="557213" indent="-214313">
              <a:buFont typeface="Arial" pitchFamily="34" charset="0"/>
              <a:buChar char="•"/>
              <a:defRPr sz="1350">
                <a:latin typeface="AkzidenzGrotesk" pitchFamily="50" charset="0"/>
              </a:defRPr>
            </a:lvl2pPr>
            <a:lvl3pPr>
              <a:defRPr sz="1350">
                <a:latin typeface="AkzidenzGrotesk" pitchFamily="50" charset="0"/>
              </a:defRPr>
            </a:lvl3pPr>
            <a:lvl4pPr marL="1028700" indent="0">
              <a:buFont typeface="Arial" pitchFamily="34" charset="0"/>
              <a:buNone/>
              <a:defRPr sz="1350">
                <a:latin typeface="AkzidenzGrotesk" pitchFamily="50" charset="0"/>
              </a:defRPr>
            </a:lvl4pPr>
            <a:lvl5pPr marL="1543050" indent="-171450">
              <a:buFont typeface="Arial" pitchFamily="34" charset="0"/>
              <a:buChar char="•"/>
              <a:defRPr sz="1350">
                <a:latin typeface="AkzidenzGrotesk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400300" y="2038350"/>
            <a:ext cx="4229100" cy="2590800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latin typeface="Sentinel Medium" pitchFamily="50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" y="0"/>
            <a:ext cx="6851909" cy="51435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6" y="0"/>
            <a:ext cx="685190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6044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" y="0"/>
            <a:ext cx="6851909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205982"/>
            <a:ext cx="6286500" cy="384571"/>
          </a:xfrm>
        </p:spPr>
        <p:txBody>
          <a:bodyPr>
            <a:normAutofit/>
          </a:bodyPr>
          <a:lstStyle>
            <a:lvl1pPr algn="r">
              <a:defRPr sz="1800">
                <a:solidFill>
                  <a:schemeClr val="accent2">
                    <a:lumMod val="75000"/>
                  </a:schemeClr>
                </a:solidFill>
                <a:latin typeface="Akzidenz-Grotesk Extended BQ" pitchFamily="50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00300" y="742950"/>
            <a:ext cx="4229100" cy="3962400"/>
          </a:xfrm>
        </p:spPr>
        <p:txBody>
          <a:bodyPr>
            <a:normAutofit/>
          </a:bodyPr>
          <a:lstStyle>
            <a:lvl1pPr>
              <a:defRPr sz="1350"/>
            </a:lvl1pPr>
            <a:lvl2pPr marL="557213" indent="-214313">
              <a:buFont typeface="Arial" pitchFamily="34" charset="0"/>
              <a:buChar char="•"/>
              <a:defRPr sz="1350">
                <a:latin typeface="AkzidenzGrotesk" pitchFamily="50" charset="0"/>
              </a:defRPr>
            </a:lvl2pPr>
            <a:lvl3pPr>
              <a:defRPr sz="1350">
                <a:latin typeface="AkzidenzGrotesk" pitchFamily="50" charset="0"/>
              </a:defRPr>
            </a:lvl3pPr>
            <a:lvl4pPr marL="1200150" indent="-171450">
              <a:buFont typeface="Arial" pitchFamily="34" charset="0"/>
              <a:buChar char="•"/>
              <a:defRPr sz="1350">
                <a:latin typeface="AkzidenzGrotesk" pitchFamily="50" charset="0"/>
              </a:defRPr>
            </a:lvl4pPr>
            <a:lvl5pPr marL="1543050" indent="-171450">
              <a:buFont typeface="Arial" pitchFamily="34" charset="0"/>
              <a:buChar char="•"/>
              <a:defRPr sz="1350">
                <a:latin typeface="AkzidenzGrotesk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6" y="0"/>
            <a:ext cx="685190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1847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1799710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20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4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89251" y="291626"/>
            <a:ext cx="6185087" cy="4385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12342" y="1110344"/>
            <a:ext cx="6169964" cy="36252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grpSp>
        <p:nvGrpSpPr>
          <p:cNvPr id="35" name="Group 34"/>
          <p:cNvGrpSpPr/>
          <p:nvPr/>
        </p:nvGrpSpPr>
        <p:grpSpPr>
          <a:xfrm>
            <a:off x="1" y="4989839"/>
            <a:ext cx="6859964" cy="158643"/>
            <a:chOff x="0" y="5987804"/>
            <a:chExt cx="8231957" cy="190372"/>
          </a:xfrm>
        </p:grpSpPr>
        <p:sp>
          <p:nvSpPr>
            <p:cNvPr id="36" name="Parallelogram 35"/>
            <p:cNvSpPr/>
            <p:nvPr userDrawn="1"/>
          </p:nvSpPr>
          <p:spPr>
            <a:xfrm>
              <a:off x="7178479" y="6000375"/>
              <a:ext cx="819901" cy="171825"/>
            </a:xfrm>
            <a:prstGeom prst="parallelogram">
              <a:avLst>
                <a:gd name="adj" fmla="val 36300"/>
              </a:avLst>
            </a:prstGeom>
            <a:solidFill>
              <a:srgbClr val="FA63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7619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</a:endParaRPr>
            </a:p>
          </p:txBody>
        </p:sp>
        <p:sp>
          <p:nvSpPr>
            <p:cNvPr id="37" name="Parallelogram 36"/>
            <p:cNvSpPr/>
            <p:nvPr userDrawn="1"/>
          </p:nvSpPr>
          <p:spPr>
            <a:xfrm>
              <a:off x="6394206" y="6000375"/>
              <a:ext cx="819901" cy="171825"/>
            </a:xfrm>
            <a:prstGeom prst="parallelogram">
              <a:avLst>
                <a:gd name="adj" fmla="val 36300"/>
              </a:avLst>
            </a:prstGeom>
            <a:solidFill>
              <a:srgbClr val="76B9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7619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</a:endParaRPr>
            </a:p>
          </p:txBody>
        </p:sp>
        <p:pic>
          <p:nvPicPr>
            <p:cNvPr id="38" name="Picture 37"/>
            <p:cNvPicPr>
              <a:picLocks noChangeAspect="1"/>
            </p:cNvPicPr>
            <p:nvPr userDrawn="1"/>
          </p:nvPicPr>
          <p:blipFill rotWithShape="1">
            <a:blip r:embed="rId16"/>
            <a:srcRect t="-6317" r="97921" b="17099"/>
            <a:stretch/>
          </p:blipFill>
          <p:spPr>
            <a:xfrm>
              <a:off x="7947899" y="5987804"/>
              <a:ext cx="284058" cy="190372"/>
            </a:xfrm>
            <a:prstGeom prst="rect">
              <a:avLst/>
            </a:prstGeom>
          </p:spPr>
        </p:pic>
        <p:pic>
          <p:nvPicPr>
            <p:cNvPr id="41" name="Picture 40"/>
            <p:cNvPicPr>
              <a:picLocks noChangeAspect="1"/>
            </p:cNvPicPr>
            <p:nvPr userDrawn="1"/>
          </p:nvPicPr>
          <p:blipFill rotWithShape="1">
            <a:blip r:embed="rId17"/>
            <a:srcRect l="52877" t="1978" r="-1" b="17095"/>
            <a:stretch/>
          </p:blipFill>
          <p:spPr>
            <a:xfrm>
              <a:off x="0" y="6002009"/>
              <a:ext cx="6433059" cy="172676"/>
            </a:xfrm>
            <a:prstGeom prst="rect">
              <a:avLst/>
            </a:prstGeom>
          </p:spPr>
        </p:pic>
      </p:grpSp>
      <p:sp>
        <p:nvSpPr>
          <p:cNvPr id="12" name="TextBox 11"/>
          <p:cNvSpPr txBox="1"/>
          <p:nvPr/>
        </p:nvSpPr>
        <p:spPr>
          <a:xfrm>
            <a:off x="398935" y="5034091"/>
            <a:ext cx="200643" cy="7694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algn="ctr">
              <a:defRPr sz="4400" cap="all">
                <a:solidFill>
                  <a:schemeClr val="bg1"/>
                </a:solidFill>
                <a:latin typeface="Century Gothic" pitchFamily="34" charset="0"/>
              </a:defRPr>
            </a:lvl1pPr>
          </a:lstStyle>
          <a:p>
            <a:pPr algn="l" defTabSz="285728" fontAlgn="base">
              <a:spcBef>
                <a:spcPct val="0"/>
              </a:spcBef>
              <a:spcAft>
                <a:spcPct val="0"/>
              </a:spcAft>
            </a:pPr>
            <a:fld id="{9EF62655-870B-4C06-BC3D-C67D37BAE36D}" type="slidenum">
              <a:rPr lang="en-US" sz="417" smtClean="0">
                <a:solidFill>
                  <a:srgbClr val="FFFFFF"/>
                </a:solidFill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  <a:pPr algn="l" defTabSz="285728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r>
              <a:rPr lang="en-US" sz="500" cap="none" dirty="0">
                <a:solidFill>
                  <a:srgbClr val="FFFFFF"/>
                </a:solidFill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  <a:t> </a:t>
            </a:r>
          </a:p>
        </p:txBody>
      </p:sp>
      <p:cxnSp>
        <p:nvCxnSpPr>
          <p:cNvPr id="44" name="Straight Connector 43"/>
          <p:cNvCxnSpPr/>
          <p:nvPr/>
        </p:nvCxnSpPr>
        <p:spPr>
          <a:xfrm>
            <a:off x="-6713" y="4993160"/>
            <a:ext cx="687324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Picture 45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4227" y="5032625"/>
            <a:ext cx="412598" cy="76098"/>
          </a:xfrm>
          <a:prstGeom prst="rect">
            <a:avLst/>
          </a:prstGeom>
        </p:spPr>
      </p:pic>
      <p:grpSp>
        <p:nvGrpSpPr>
          <p:cNvPr id="47" name="Group 46"/>
          <p:cNvGrpSpPr/>
          <p:nvPr/>
        </p:nvGrpSpPr>
        <p:grpSpPr>
          <a:xfrm>
            <a:off x="6149910" y="5028454"/>
            <a:ext cx="362782" cy="84445"/>
            <a:chOff x="4100403" y="1765746"/>
            <a:chExt cx="3118543" cy="725905"/>
          </a:xfrm>
        </p:grpSpPr>
        <p:pic>
          <p:nvPicPr>
            <p:cNvPr id="48" name="Picture 47"/>
            <p:cNvPicPr>
              <a:picLocks noChangeAspect="1"/>
            </p:cNvPicPr>
            <p:nvPr userDrawn="1"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00403" y="1765746"/>
              <a:ext cx="561259" cy="725905"/>
            </a:xfrm>
            <a:prstGeom prst="rect">
              <a:avLst/>
            </a:prstGeom>
          </p:spPr>
        </p:pic>
        <p:pic>
          <p:nvPicPr>
            <p:cNvPr id="49" name="Picture 48"/>
            <p:cNvPicPr>
              <a:picLocks noChangeAspect="1"/>
            </p:cNvPicPr>
            <p:nvPr userDrawn="1"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38124" y="1905033"/>
              <a:ext cx="2380822" cy="5813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89438044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  <p:sldLayoutId id="2147483660" r:id="rId4"/>
    <p:sldLayoutId id="2147483661" r:id="rId5"/>
    <p:sldLayoutId id="2147483662" r:id="rId6"/>
    <p:sldLayoutId id="2147483663" r:id="rId7"/>
    <p:sldLayoutId id="2147483664" r:id="rId8"/>
    <p:sldLayoutId id="2147483665" r:id="rId9"/>
    <p:sldLayoutId id="2147483666" r:id="rId10"/>
    <p:sldLayoutId id="2147483652" r:id="rId11"/>
    <p:sldLayoutId id="2147483651" r:id="rId12"/>
    <p:sldLayoutId id="2147483654" r:id="rId13"/>
    <p:sldLayoutId id="2147483655" r:id="rId1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500" b="0" cap="none" baseline="0">
          <a:solidFill>
            <a:srgbClr val="333333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73B900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73B900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73B900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73B900"/>
          </a:solidFill>
          <a:latin typeface="Arial" charset="0"/>
        </a:defRPr>
      </a:lvl5pPr>
      <a:lvl6pPr marL="285728" algn="l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73B900"/>
          </a:solidFill>
          <a:latin typeface="Arial" charset="0"/>
        </a:defRPr>
      </a:lvl6pPr>
      <a:lvl7pPr marL="571455" algn="l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73B900"/>
          </a:solidFill>
          <a:latin typeface="Arial" charset="0"/>
        </a:defRPr>
      </a:lvl7pPr>
      <a:lvl8pPr marL="857182" algn="l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73B900"/>
          </a:solidFill>
          <a:latin typeface="Arial" charset="0"/>
        </a:defRPr>
      </a:lvl8pPr>
      <a:lvl9pPr marL="1142908" algn="l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73B900"/>
          </a:solidFill>
          <a:latin typeface="Arial" charset="0"/>
        </a:defRPr>
      </a:lvl9pPr>
    </p:titleStyle>
    <p:bodyStyle>
      <a:lvl1pPr marL="236793" indent="-236793" algn="l" defTabSz="288704" rtl="0" eaLnBrk="1" fontAlgn="base" hangingPunct="1">
        <a:lnSpc>
          <a:spcPct val="90000"/>
        </a:lnSpc>
        <a:spcBef>
          <a:spcPts val="187"/>
        </a:spcBef>
        <a:spcAft>
          <a:spcPts val="187"/>
        </a:spcAft>
        <a:buClr>
          <a:srgbClr val="6F6F6F"/>
        </a:buClr>
        <a:buSzPct val="100000"/>
        <a:buFont typeface="Arial" panose="020B0604020202020204" pitchFamily="34" charset="0"/>
        <a:buChar char="–"/>
        <a:defRPr sz="1500" b="0" baseline="0">
          <a:solidFill>
            <a:srgbClr val="6F6F6F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525177" indent="-190492" algn="l" defTabSz="288704" rtl="0" eaLnBrk="1" fontAlgn="base" hangingPunct="1">
        <a:lnSpc>
          <a:spcPct val="90000"/>
        </a:lnSpc>
        <a:spcBef>
          <a:spcPts val="187"/>
        </a:spcBef>
        <a:spcAft>
          <a:spcPts val="187"/>
        </a:spcAft>
        <a:buClr>
          <a:schemeClr val="bg2"/>
        </a:buClr>
        <a:buSzPct val="100000"/>
        <a:buFont typeface="Arial" panose="020B0604020202020204" pitchFamily="34" charset="0"/>
        <a:buChar char="–"/>
        <a:defRPr sz="1167" b="0">
          <a:solidFill>
            <a:schemeClr val="bg2"/>
          </a:solidFill>
          <a:latin typeface="Arial" panose="020B0604020202020204" pitchFamily="34" charset="0"/>
          <a:cs typeface="Arial" panose="020B0604020202020204" pitchFamily="34" charset="0"/>
        </a:defRPr>
      </a:lvl2pPr>
      <a:lvl3pPr marL="670692" indent="-169327" algn="l" defTabSz="288704" rtl="0" eaLnBrk="1" fontAlgn="base" hangingPunct="1">
        <a:lnSpc>
          <a:spcPct val="90000"/>
        </a:lnSpc>
        <a:spcBef>
          <a:spcPts val="187"/>
        </a:spcBef>
        <a:spcAft>
          <a:spcPts val="187"/>
        </a:spcAft>
        <a:buClr>
          <a:schemeClr val="bg2"/>
        </a:buClr>
        <a:buSzPct val="100000"/>
        <a:buFont typeface="Arial" panose="020B0604020202020204" pitchFamily="34" charset="0"/>
        <a:buChar char="–"/>
        <a:defRPr sz="1167" b="0">
          <a:solidFill>
            <a:schemeClr val="bg2"/>
          </a:solidFill>
          <a:latin typeface="Arial" panose="020B0604020202020204" pitchFamily="34" charset="0"/>
          <a:cs typeface="Arial" panose="020B0604020202020204" pitchFamily="34" charset="0"/>
        </a:defRPr>
      </a:lvl3pPr>
      <a:lvl4pPr marL="1109177" indent="-142863" algn="l" rtl="0" eaLnBrk="1" fontAlgn="base" hangingPunct="1">
        <a:spcBef>
          <a:spcPct val="20000"/>
        </a:spcBef>
        <a:spcAft>
          <a:spcPct val="0"/>
        </a:spcAft>
        <a:buChar char="–"/>
        <a:defRPr sz="1250">
          <a:solidFill>
            <a:schemeClr val="bg1"/>
          </a:solidFill>
          <a:latin typeface="+mn-lt"/>
        </a:defRPr>
      </a:lvl4pPr>
      <a:lvl5pPr marL="1323472" indent="-142863" algn="l" rtl="0" eaLnBrk="1" fontAlgn="base" hangingPunct="1">
        <a:spcBef>
          <a:spcPct val="20000"/>
        </a:spcBef>
        <a:spcAft>
          <a:spcPct val="0"/>
        </a:spcAft>
        <a:buChar char="»"/>
        <a:defRPr sz="1250">
          <a:solidFill>
            <a:schemeClr val="bg1"/>
          </a:solidFill>
          <a:latin typeface="+mn-lt"/>
        </a:defRPr>
      </a:lvl5pPr>
      <a:lvl6pPr marL="1609200" indent="-142863" algn="l" rtl="0" eaLnBrk="1" fontAlgn="base" hangingPunct="1">
        <a:spcBef>
          <a:spcPct val="20000"/>
        </a:spcBef>
        <a:spcAft>
          <a:spcPct val="0"/>
        </a:spcAft>
        <a:buChar char="»"/>
        <a:defRPr sz="1250">
          <a:solidFill>
            <a:schemeClr val="bg1"/>
          </a:solidFill>
          <a:latin typeface="+mn-lt"/>
        </a:defRPr>
      </a:lvl6pPr>
      <a:lvl7pPr marL="1894927" indent="-142863" algn="l" rtl="0" eaLnBrk="1" fontAlgn="base" hangingPunct="1">
        <a:spcBef>
          <a:spcPct val="20000"/>
        </a:spcBef>
        <a:spcAft>
          <a:spcPct val="0"/>
        </a:spcAft>
        <a:buChar char="»"/>
        <a:defRPr sz="1250">
          <a:solidFill>
            <a:schemeClr val="bg1"/>
          </a:solidFill>
          <a:latin typeface="+mn-lt"/>
        </a:defRPr>
      </a:lvl7pPr>
      <a:lvl8pPr marL="2180654" indent="-142863" algn="l" rtl="0" eaLnBrk="1" fontAlgn="base" hangingPunct="1">
        <a:spcBef>
          <a:spcPct val="20000"/>
        </a:spcBef>
        <a:spcAft>
          <a:spcPct val="0"/>
        </a:spcAft>
        <a:buChar char="»"/>
        <a:defRPr sz="1250">
          <a:solidFill>
            <a:schemeClr val="bg1"/>
          </a:solidFill>
          <a:latin typeface="+mn-lt"/>
        </a:defRPr>
      </a:lvl8pPr>
      <a:lvl9pPr marL="2466381" indent="-142863" algn="l" rtl="0" eaLnBrk="1" fontAlgn="base" hangingPunct="1">
        <a:spcBef>
          <a:spcPct val="20000"/>
        </a:spcBef>
        <a:spcAft>
          <a:spcPct val="0"/>
        </a:spcAft>
        <a:buChar char="»"/>
        <a:defRPr sz="1250">
          <a:solidFill>
            <a:schemeClr val="bg1"/>
          </a:solidFill>
          <a:latin typeface="+mn-lt"/>
        </a:defRPr>
      </a:lvl9pPr>
    </p:bodyStyle>
    <p:otherStyle>
      <a:defPPr>
        <a:defRPr lang="en-US"/>
      </a:defPPr>
      <a:lvl1pPr marL="0" algn="l" defTabSz="571455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1pPr>
      <a:lvl2pPr marL="285728" algn="l" defTabSz="571455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2pPr>
      <a:lvl3pPr marL="571455" algn="l" defTabSz="571455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3pPr>
      <a:lvl4pPr marL="857182" algn="l" defTabSz="571455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4pPr>
      <a:lvl5pPr marL="1142908" algn="l" defTabSz="571455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5pPr>
      <a:lvl6pPr marL="1428636" algn="l" defTabSz="571455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6pPr>
      <a:lvl7pPr marL="1714363" algn="l" defTabSz="571455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7pPr>
      <a:lvl8pPr marL="2000090" algn="l" defTabSz="571455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8pPr>
      <a:lvl9pPr marL="2285817" algn="l" defTabSz="571455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15.png"/><Relationship Id="rId5" Type="http://schemas.openxmlformats.org/officeDocument/2006/relationships/image" Target="../media/image17.png"/><Relationship Id="rId4" Type="http://schemas.openxmlformats.org/officeDocument/2006/relationships/hyperlink" Target="http://creativecommons.org/licenses/by-nc/4.0/legalcode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15.png"/><Relationship Id="rId4" Type="http://schemas.openxmlformats.org/officeDocument/2006/relationships/image" Target="../media/image1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ubtitle 11"/>
          <p:cNvSpPr>
            <a:spLocks noGrp="1"/>
          </p:cNvSpPr>
          <p:nvPr>
            <p:ph type="subTitle" idx="1"/>
          </p:nvPr>
        </p:nvSpPr>
        <p:spPr>
          <a:xfrm>
            <a:off x="1137651" y="3998627"/>
            <a:ext cx="5430791" cy="276935"/>
          </a:xfrm>
        </p:spPr>
        <p:txBody>
          <a:bodyPr/>
          <a:lstStyle/>
          <a:p>
            <a:r>
              <a:rPr lang="en-US" dirty="0"/>
              <a:t>Lecture 9.2 - A Basic Reduction Kernel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1121520" y="3684695"/>
            <a:ext cx="5439300" cy="313932"/>
          </a:xfrm>
        </p:spPr>
        <p:txBody>
          <a:bodyPr/>
          <a:lstStyle/>
          <a:p>
            <a:r>
              <a:rPr lang="it-IT" sz="1600" dirty="0"/>
              <a:t>Module 9 – Parallel Computation Patterns (Reduction)</a:t>
            </a:r>
            <a:endParaRPr lang="en-US" sz="1600" dirty="0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010400" y="4381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77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7000">
        <p:fade/>
      </p:transition>
    </mc:Choice>
    <mc:Fallback xmlns="">
      <p:transition spd="med" advTm="17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11"/>
          <p:cNvSpPr>
            <a:spLocks noGrp="1"/>
          </p:cNvSpPr>
          <p:nvPr>
            <p:ph type="subTitle" idx="1"/>
          </p:nvPr>
        </p:nvSpPr>
        <p:spPr>
          <a:xfrm>
            <a:off x="281748" y="3550392"/>
            <a:ext cx="6286693" cy="461537"/>
          </a:xfrm>
        </p:spPr>
        <p:txBody>
          <a:bodyPr/>
          <a:lstStyle/>
          <a:p>
            <a:r>
              <a:rPr lang="en-US" dirty="0"/>
              <a:t>The GPU Teaching Kit is licensed by NVIDIA and the University of Illinois under the </a:t>
            </a:r>
            <a:r>
              <a:rPr lang="en-US" dirty="0">
                <a:solidFill>
                  <a:srgbClr val="92D050"/>
                </a:solidFill>
                <a:hlinkClick r:id="rId4"/>
              </a:rPr>
              <a:t>Creative Commons Attribution-</a:t>
            </a:r>
            <a:r>
              <a:rPr lang="en-US" dirty="0" err="1">
                <a:solidFill>
                  <a:srgbClr val="92D050"/>
                </a:solidFill>
                <a:hlinkClick r:id="rId4"/>
              </a:rPr>
              <a:t>NonCommercial</a:t>
            </a:r>
            <a:r>
              <a:rPr lang="en-US" dirty="0">
                <a:solidFill>
                  <a:srgbClr val="92D050"/>
                </a:solidFill>
                <a:hlinkClick r:id="rId4"/>
              </a:rPr>
              <a:t> 4.0 International License.</a:t>
            </a:r>
            <a:endParaRPr lang="en-US" dirty="0">
              <a:solidFill>
                <a:srgbClr val="92D050"/>
              </a:solidFill>
            </a:endParaRPr>
          </a:p>
        </p:txBody>
      </p:sp>
      <p:pic>
        <p:nvPicPr>
          <p:cNvPr id="1026" name="Picture 2" descr="Creative Commons License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3181350"/>
            <a:ext cx="838200" cy="29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010400" y="440055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792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0000">
        <p:fade/>
      </p:transition>
    </mc:Choice>
    <mc:Fallback xmlns="">
      <p:transition spd="med" advTm="1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Objective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/>
              <a:t>To learn to write a basic reduction kernel</a:t>
            </a:r>
          </a:p>
          <a:p>
            <a:pPr lvl="1"/>
            <a:r>
              <a:rPr lang="en-US" sz="1200" dirty="0"/>
              <a:t>Thread to data mapping</a:t>
            </a:r>
          </a:p>
          <a:p>
            <a:pPr lvl="1"/>
            <a:r>
              <a:rPr lang="en-US" sz="1200" dirty="0"/>
              <a:t>Turning off threads</a:t>
            </a:r>
          </a:p>
          <a:p>
            <a:pPr lvl="1"/>
            <a:r>
              <a:rPr lang="en-US" sz="1200" dirty="0"/>
              <a:t>Control divergence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086600" y="432435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186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3000">
        <p:fade/>
      </p:transition>
    </mc:Choice>
    <mc:Fallback xmlns="">
      <p:transition spd="med" advTm="2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eaLnBrk="1" hangingPunct="1"/>
            <a:r>
              <a:rPr lang="en-US" dirty="0"/>
              <a:t>Parallel Sum Reduction</a:t>
            </a:r>
          </a:p>
        </p:txBody>
      </p:sp>
      <p:sp>
        <p:nvSpPr>
          <p:cNvPr id="1638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457200" indent="-285750">
              <a:defRPr/>
            </a:pPr>
            <a:r>
              <a:rPr lang="en-US" sz="1600" dirty="0"/>
              <a:t>Parallel implementation</a:t>
            </a:r>
          </a:p>
          <a:p>
            <a:pPr marL="745584" lvl="1" indent="-285750">
              <a:defRPr/>
            </a:pPr>
            <a:r>
              <a:rPr lang="en-US" sz="1267" dirty="0"/>
              <a:t>Each thread adds </a:t>
            </a:r>
            <a:r>
              <a:rPr lang="en-US" sz="1400" dirty="0"/>
              <a:t>two values in each step</a:t>
            </a:r>
            <a:endParaRPr lang="en-US" sz="1267" dirty="0"/>
          </a:p>
          <a:p>
            <a:pPr marL="745584" lvl="1" indent="-285750">
              <a:defRPr/>
            </a:pPr>
            <a:r>
              <a:rPr lang="en-US" sz="1200" dirty="0"/>
              <a:t>Recursively halve # of threads</a:t>
            </a:r>
          </a:p>
          <a:p>
            <a:pPr marL="745584" lvl="1" indent="-285750">
              <a:defRPr/>
            </a:pPr>
            <a:r>
              <a:rPr lang="en-US" sz="1200" dirty="0"/>
              <a:t>Takes log(n) steps for n elements, requires n/2 threads</a:t>
            </a:r>
          </a:p>
          <a:p>
            <a:pPr marL="457200" indent="-285750">
              <a:defRPr/>
            </a:pPr>
            <a:r>
              <a:rPr lang="en-US" sz="1600" dirty="0"/>
              <a:t>Assume an in-place reduction using shared memory</a:t>
            </a:r>
          </a:p>
          <a:p>
            <a:pPr marL="745584" lvl="1" indent="-285750">
              <a:defRPr/>
            </a:pPr>
            <a:r>
              <a:rPr lang="en-US" sz="1200" dirty="0"/>
              <a:t>The original vector is in device global memory</a:t>
            </a:r>
          </a:p>
          <a:p>
            <a:pPr marL="745584" lvl="1" indent="-285750">
              <a:defRPr/>
            </a:pPr>
            <a:r>
              <a:rPr lang="en-US" sz="1200" dirty="0"/>
              <a:t>The shared memory is used to hold a partial sum vector</a:t>
            </a:r>
          </a:p>
          <a:p>
            <a:pPr marL="745584" lvl="1" indent="-285750">
              <a:defRPr/>
            </a:pPr>
            <a:r>
              <a:rPr lang="en-US" sz="1200" dirty="0"/>
              <a:t>Initially, the partial sum vector is simply the original vector</a:t>
            </a:r>
          </a:p>
          <a:p>
            <a:pPr marL="745584" lvl="1" indent="-285750">
              <a:defRPr/>
            </a:pPr>
            <a:r>
              <a:rPr lang="en-US" sz="1200" dirty="0"/>
              <a:t>Each step brings the partial sum vector closer to the sum</a:t>
            </a:r>
          </a:p>
          <a:p>
            <a:pPr marL="745584" lvl="1" indent="-285750">
              <a:defRPr/>
            </a:pPr>
            <a:r>
              <a:rPr lang="en-US" sz="1200" dirty="0"/>
              <a:t>The final sum will be in element 0 of the partial sum vector</a:t>
            </a:r>
          </a:p>
          <a:p>
            <a:pPr marL="745584" lvl="1" indent="-285750">
              <a:defRPr/>
            </a:pPr>
            <a:r>
              <a:rPr lang="en-US" sz="1200" dirty="0"/>
              <a:t>Reduces global memory traffic due to reading and writing partial sum values</a:t>
            </a:r>
          </a:p>
          <a:p>
            <a:pPr marL="745584" lvl="1" indent="-285750">
              <a:defRPr/>
            </a:pPr>
            <a:r>
              <a:rPr lang="en-US" sz="1200" dirty="0"/>
              <a:t>Thread block size limits n to be less than or equal to 2,048</a:t>
            </a: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010400" y="440055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720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52000">
        <p:fade/>
      </p:transition>
    </mc:Choice>
    <mc:Fallback xmlns="">
      <p:transition spd="med" advTm="15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Parallel Sum Reduction Example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89" t="17407" r="4126" b="4074"/>
          <a:stretch/>
        </p:blipFill>
        <p:spPr>
          <a:xfrm>
            <a:off x="804829" y="819150"/>
            <a:ext cx="5334001" cy="4038600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010400" y="432435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446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33000">
        <p:fade/>
      </p:transition>
    </mc:Choice>
    <mc:Fallback xmlns="">
      <p:transition spd="med" advTm="13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dirty="0"/>
              <a:t>A Naive Thread to Data Mapping</a:t>
            </a:r>
          </a:p>
        </p:txBody>
      </p:sp>
      <p:sp>
        <p:nvSpPr>
          <p:cNvPr id="14339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400" dirty="0"/>
              <a:t>Each thread is responsible for an even-index location of the partial sum vector (location of responsibility)</a:t>
            </a:r>
          </a:p>
          <a:p>
            <a:r>
              <a:rPr lang="en-US" sz="1400" dirty="0"/>
              <a:t>After each step, half of the threads are no longer needed</a:t>
            </a:r>
          </a:p>
          <a:p>
            <a:r>
              <a:rPr lang="en-US" sz="1400" dirty="0"/>
              <a:t>One of the inputs is always from the location of responsibility</a:t>
            </a:r>
          </a:p>
          <a:p>
            <a:r>
              <a:rPr lang="en-US" sz="1400" dirty="0"/>
              <a:t>In each step, one of the inputs comes from an increasing distance away</a:t>
            </a: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086600" y="440055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614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06000">
        <p:fade/>
      </p:transition>
    </mc:Choice>
    <mc:Fallback xmlns="">
      <p:transition spd="med" advTm="106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A Simple Thread Block Design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sz="1400" dirty="0"/>
              <a:t>Each thread block takes 2*</a:t>
            </a:r>
            <a:r>
              <a:rPr lang="en-US" sz="1400" dirty="0" err="1"/>
              <a:t>BlockDim.x</a:t>
            </a:r>
            <a:r>
              <a:rPr lang="en-US" sz="1400" dirty="0"/>
              <a:t> input elements</a:t>
            </a:r>
          </a:p>
          <a:p>
            <a:pPr>
              <a:defRPr/>
            </a:pPr>
            <a:r>
              <a:rPr lang="en-US" sz="1400" dirty="0"/>
              <a:t>Each thread loads 2 elements into shared memory</a:t>
            </a:r>
          </a:p>
          <a:p>
            <a:pPr marL="457200" lvl="1" indent="0">
              <a:buNone/>
              <a:defRPr/>
            </a:pPr>
            <a:endParaRPr lang="en-US" sz="1600" b="1" dirty="0">
              <a:solidFill>
                <a:schemeClr val="tx2"/>
              </a:solidFill>
              <a:latin typeface="Courier New" pitchFamily="49" charset="0"/>
            </a:endParaRPr>
          </a:p>
          <a:p>
            <a:pPr marL="338138" lvl="1" indent="-338138">
              <a:buNone/>
              <a:defRPr/>
            </a:pPr>
            <a:r>
              <a:rPr lang="en-US" sz="1200" dirty="0">
                <a:solidFill>
                  <a:schemeClr val="tx2"/>
                </a:solidFill>
                <a:latin typeface="Courier New" pitchFamily="49" charset="0"/>
              </a:rPr>
              <a:t>__shared__ float </a:t>
            </a:r>
            <a:r>
              <a:rPr lang="en-US" sz="1200" dirty="0" err="1">
                <a:solidFill>
                  <a:schemeClr val="tx2"/>
                </a:solidFill>
                <a:latin typeface="Courier New" pitchFamily="49" charset="0"/>
              </a:rPr>
              <a:t>partialSum</a:t>
            </a:r>
            <a:r>
              <a:rPr lang="en-US" sz="1200" dirty="0">
                <a:solidFill>
                  <a:schemeClr val="tx2"/>
                </a:solidFill>
                <a:latin typeface="Courier New" pitchFamily="49" charset="0"/>
              </a:rPr>
              <a:t>[2*BLOCK_SIZE];</a:t>
            </a:r>
          </a:p>
          <a:p>
            <a:pPr marL="338138" lvl="1" indent="-338138">
              <a:buNone/>
              <a:defRPr/>
            </a:pPr>
            <a:endParaRPr lang="en-US" sz="1200" dirty="0">
              <a:solidFill>
                <a:schemeClr val="tx2"/>
              </a:solidFill>
              <a:latin typeface="Courier New" pitchFamily="49" charset="0"/>
            </a:endParaRPr>
          </a:p>
          <a:p>
            <a:pPr marL="338138" lvl="1" indent="-338138">
              <a:buNone/>
              <a:defRPr/>
            </a:pPr>
            <a:r>
              <a:rPr lang="en-US" sz="1200" dirty="0">
                <a:solidFill>
                  <a:schemeClr val="tx2"/>
                </a:solidFill>
                <a:latin typeface="Courier New" pitchFamily="49" charset="0"/>
              </a:rPr>
              <a:t>unsigned </a:t>
            </a:r>
            <a:r>
              <a:rPr lang="en-US" sz="1200" dirty="0" err="1">
                <a:solidFill>
                  <a:schemeClr val="tx2"/>
                </a:solidFill>
                <a:latin typeface="Courier New" pitchFamily="49" charset="0"/>
              </a:rPr>
              <a:t>int</a:t>
            </a:r>
            <a:r>
              <a:rPr lang="en-US" sz="1200" dirty="0">
                <a:solidFill>
                  <a:schemeClr val="tx2"/>
                </a:solidFill>
                <a:latin typeface="Courier New" pitchFamily="49" charset="0"/>
              </a:rPr>
              <a:t> t = </a:t>
            </a:r>
            <a:r>
              <a:rPr lang="en-US" sz="1200" dirty="0" err="1">
                <a:solidFill>
                  <a:schemeClr val="tx2"/>
                </a:solidFill>
                <a:latin typeface="Courier New" pitchFamily="49" charset="0"/>
              </a:rPr>
              <a:t>threadIdx.x</a:t>
            </a:r>
            <a:r>
              <a:rPr lang="en-US" sz="1200" dirty="0">
                <a:solidFill>
                  <a:schemeClr val="tx2"/>
                </a:solidFill>
                <a:latin typeface="Courier New" pitchFamily="49" charset="0"/>
              </a:rPr>
              <a:t>;</a:t>
            </a:r>
          </a:p>
          <a:p>
            <a:pPr marL="338138" lvl="1" indent="-338138">
              <a:buNone/>
              <a:defRPr/>
            </a:pPr>
            <a:r>
              <a:rPr lang="en-US" sz="1200" dirty="0">
                <a:solidFill>
                  <a:schemeClr val="tx2"/>
                </a:solidFill>
                <a:latin typeface="Courier New" pitchFamily="49" charset="0"/>
              </a:rPr>
              <a:t>unsigned </a:t>
            </a:r>
            <a:r>
              <a:rPr lang="en-US" sz="1200" dirty="0" err="1">
                <a:solidFill>
                  <a:schemeClr val="tx2"/>
                </a:solidFill>
                <a:latin typeface="Courier New" pitchFamily="49" charset="0"/>
              </a:rPr>
              <a:t>int</a:t>
            </a:r>
            <a:r>
              <a:rPr lang="en-US" sz="1200" dirty="0">
                <a:solidFill>
                  <a:schemeClr val="tx2"/>
                </a:solidFill>
                <a:latin typeface="Courier New" pitchFamily="49" charset="0"/>
              </a:rPr>
              <a:t> start = 2*</a:t>
            </a:r>
            <a:r>
              <a:rPr lang="en-US" sz="1200" dirty="0" err="1">
                <a:solidFill>
                  <a:schemeClr val="tx2"/>
                </a:solidFill>
                <a:latin typeface="Courier New" pitchFamily="49" charset="0"/>
              </a:rPr>
              <a:t>blockIdx.x</a:t>
            </a:r>
            <a:r>
              <a:rPr lang="en-US" sz="1200" dirty="0">
                <a:solidFill>
                  <a:schemeClr val="tx2"/>
                </a:solidFill>
                <a:latin typeface="Courier New" pitchFamily="49" charset="0"/>
              </a:rPr>
              <a:t>*</a:t>
            </a:r>
            <a:r>
              <a:rPr lang="en-US" sz="1200" dirty="0" err="1">
                <a:solidFill>
                  <a:schemeClr val="tx2"/>
                </a:solidFill>
                <a:latin typeface="Courier New" pitchFamily="49" charset="0"/>
              </a:rPr>
              <a:t>blockDim.x</a:t>
            </a:r>
            <a:r>
              <a:rPr lang="en-US" sz="1200" dirty="0">
                <a:solidFill>
                  <a:schemeClr val="tx2"/>
                </a:solidFill>
                <a:latin typeface="Courier New" pitchFamily="49" charset="0"/>
              </a:rPr>
              <a:t>;</a:t>
            </a:r>
          </a:p>
          <a:p>
            <a:pPr marL="338138" lvl="1" indent="-338138">
              <a:buNone/>
              <a:defRPr/>
            </a:pPr>
            <a:r>
              <a:rPr lang="en-US" sz="1200" dirty="0" err="1">
                <a:solidFill>
                  <a:schemeClr val="tx2"/>
                </a:solidFill>
                <a:latin typeface="Courier New" pitchFamily="49" charset="0"/>
              </a:rPr>
              <a:t>partialSum</a:t>
            </a:r>
            <a:r>
              <a:rPr lang="en-US" sz="1200" dirty="0">
                <a:solidFill>
                  <a:schemeClr val="tx2"/>
                </a:solidFill>
                <a:latin typeface="Courier New" pitchFamily="49" charset="0"/>
              </a:rPr>
              <a:t>[t] = input[start + t];</a:t>
            </a:r>
          </a:p>
          <a:p>
            <a:pPr marL="338138" lvl="1" indent="-338138">
              <a:buNone/>
              <a:defRPr/>
            </a:pPr>
            <a:r>
              <a:rPr lang="en-US" sz="1200" dirty="0" err="1">
                <a:solidFill>
                  <a:schemeClr val="tx2"/>
                </a:solidFill>
                <a:latin typeface="Courier New" pitchFamily="49" charset="0"/>
              </a:rPr>
              <a:t>partialSum</a:t>
            </a:r>
            <a:r>
              <a:rPr lang="en-US" sz="1200" dirty="0">
                <a:solidFill>
                  <a:schemeClr val="tx2"/>
                </a:solidFill>
                <a:latin typeface="Courier New" pitchFamily="49" charset="0"/>
              </a:rPr>
              <a:t>[</a:t>
            </a:r>
            <a:r>
              <a:rPr lang="en-US" sz="1200" dirty="0" err="1">
                <a:solidFill>
                  <a:schemeClr val="tx2"/>
                </a:solidFill>
                <a:latin typeface="Courier New" pitchFamily="49" charset="0"/>
              </a:rPr>
              <a:t>blockDim+t</a:t>
            </a:r>
            <a:r>
              <a:rPr lang="en-US" sz="1200" dirty="0">
                <a:solidFill>
                  <a:schemeClr val="tx2"/>
                </a:solidFill>
                <a:latin typeface="Courier New" pitchFamily="49" charset="0"/>
              </a:rPr>
              <a:t>] = input[start + </a:t>
            </a:r>
            <a:r>
              <a:rPr lang="en-US" sz="1200" dirty="0" err="1">
                <a:solidFill>
                  <a:schemeClr val="tx2"/>
                </a:solidFill>
                <a:latin typeface="Courier New" pitchFamily="49" charset="0"/>
              </a:rPr>
              <a:t>blockDim.x+t</a:t>
            </a:r>
            <a:r>
              <a:rPr lang="en-US" sz="1200" dirty="0">
                <a:solidFill>
                  <a:schemeClr val="tx2"/>
                </a:solidFill>
                <a:latin typeface="Courier New" pitchFamily="49" charset="0"/>
              </a:rPr>
              <a:t>];</a:t>
            </a:r>
          </a:p>
          <a:p>
            <a:pPr marL="457200" lvl="1" indent="0">
              <a:buNone/>
              <a:defRPr/>
            </a:pPr>
            <a:endParaRPr lang="en-US" dirty="0"/>
          </a:p>
          <a:p>
            <a:pPr lvl="1">
              <a:defRPr/>
            </a:pPr>
            <a:endParaRPr lang="en-US" dirty="0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086600" y="432435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523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5000">
        <p:fade/>
      </p:transition>
    </mc:Choice>
    <mc:Fallback xmlns="">
      <p:transition spd="med" advTm="1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dirty="0"/>
              <a:t>The Reduction Steps</a:t>
            </a:r>
          </a:p>
        </p:txBody>
      </p:sp>
      <p:sp>
        <p:nvSpPr>
          <p:cNvPr id="16389" name="Rectangle 3"/>
          <p:cNvSpPr>
            <a:spLocks noGrp="1" noChangeArrowheads="1"/>
          </p:cNvSpPr>
          <p:nvPr>
            <p:ph idx="1"/>
          </p:nvPr>
        </p:nvSpPr>
        <p:spPr>
          <a:xfrm>
            <a:off x="319878" y="590550"/>
            <a:ext cx="6217920" cy="4023919"/>
          </a:xfrm>
        </p:spPr>
        <p:txBody>
          <a:bodyPr>
            <a:normAutofit/>
          </a:bodyPr>
          <a:lstStyle/>
          <a:p>
            <a:pPr marL="974725" lvl="1" indent="-403225">
              <a:buNone/>
            </a:pPr>
            <a:endParaRPr lang="en-US" sz="2000" b="1" dirty="0">
              <a:solidFill>
                <a:schemeClr val="tx2"/>
              </a:solidFill>
              <a:latin typeface="Courier New" pitchFamily="49" charset="0"/>
            </a:endParaRPr>
          </a:p>
          <a:p>
            <a:pPr marL="400050" lvl="1" indent="-338138">
              <a:buNone/>
            </a:pPr>
            <a:r>
              <a:rPr lang="en-US" sz="1400" dirty="0">
                <a:solidFill>
                  <a:schemeClr val="tx2"/>
                </a:solidFill>
                <a:latin typeface="Courier New" pitchFamily="49" charset="0"/>
              </a:rPr>
              <a:t>for (unsigned </a:t>
            </a:r>
            <a:r>
              <a:rPr lang="en-US" sz="1400" dirty="0" err="1">
                <a:solidFill>
                  <a:schemeClr val="tx2"/>
                </a:solidFill>
                <a:latin typeface="Courier New" pitchFamily="49" charset="0"/>
              </a:rPr>
              <a:t>int</a:t>
            </a:r>
            <a:r>
              <a:rPr lang="en-US" sz="1400" dirty="0">
                <a:solidFill>
                  <a:schemeClr val="tx2"/>
                </a:solidFill>
                <a:latin typeface="Courier New" pitchFamily="49" charset="0"/>
              </a:rPr>
              <a:t> stride = 1; </a:t>
            </a:r>
          </a:p>
          <a:p>
            <a:pPr marL="400050" lvl="1" indent="-338138">
              <a:buNone/>
            </a:pPr>
            <a:r>
              <a:rPr lang="en-US" sz="1400" dirty="0">
                <a:solidFill>
                  <a:schemeClr val="tx2"/>
                </a:solidFill>
                <a:latin typeface="Courier New" pitchFamily="49" charset="0"/>
              </a:rPr>
              <a:t>	  stride &lt;= </a:t>
            </a:r>
            <a:r>
              <a:rPr lang="en-US" sz="1400" dirty="0" err="1">
                <a:solidFill>
                  <a:schemeClr val="tx2"/>
                </a:solidFill>
                <a:latin typeface="Courier New" pitchFamily="49" charset="0"/>
              </a:rPr>
              <a:t>blockDim.x</a:t>
            </a:r>
            <a:r>
              <a:rPr lang="en-US" sz="1400" dirty="0">
                <a:solidFill>
                  <a:schemeClr val="tx2"/>
                </a:solidFill>
                <a:latin typeface="Courier New" pitchFamily="49" charset="0"/>
              </a:rPr>
              <a:t>;  stride *= 2) </a:t>
            </a:r>
          </a:p>
          <a:p>
            <a:pPr marL="400050" lvl="1" indent="-338138">
              <a:buNone/>
            </a:pPr>
            <a:r>
              <a:rPr lang="en-US" sz="1400" dirty="0">
                <a:solidFill>
                  <a:schemeClr val="tx2"/>
                </a:solidFill>
                <a:latin typeface="Courier New" pitchFamily="49" charset="0"/>
              </a:rPr>
              <a:t>{</a:t>
            </a:r>
          </a:p>
          <a:p>
            <a:pPr marL="400050" lvl="1" indent="-338138">
              <a:buNone/>
            </a:pPr>
            <a:r>
              <a:rPr lang="en-US" sz="1400" dirty="0">
                <a:solidFill>
                  <a:schemeClr val="tx2"/>
                </a:solidFill>
                <a:latin typeface="Courier New" pitchFamily="49" charset="0"/>
              </a:rPr>
              <a:t>  __</a:t>
            </a:r>
            <a:r>
              <a:rPr lang="en-US" sz="1400" dirty="0" err="1">
                <a:solidFill>
                  <a:schemeClr val="tx2"/>
                </a:solidFill>
                <a:latin typeface="Courier New" pitchFamily="49" charset="0"/>
              </a:rPr>
              <a:t>syncthreads</a:t>
            </a:r>
            <a:r>
              <a:rPr lang="en-US" sz="1400" dirty="0">
                <a:solidFill>
                  <a:schemeClr val="tx2"/>
                </a:solidFill>
                <a:latin typeface="Courier New" pitchFamily="49" charset="0"/>
              </a:rPr>
              <a:t>();</a:t>
            </a:r>
          </a:p>
          <a:p>
            <a:pPr marL="400050" lvl="1" indent="-338138">
              <a:buNone/>
            </a:pPr>
            <a:r>
              <a:rPr lang="en-US" sz="1400" dirty="0">
                <a:solidFill>
                  <a:schemeClr val="tx2"/>
                </a:solidFill>
                <a:latin typeface="Courier New" pitchFamily="49" charset="0"/>
              </a:rPr>
              <a:t>  if (t % stride == 0)</a:t>
            </a:r>
          </a:p>
          <a:p>
            <a:pPr marL="400050" lvl="1" indent="-338138">
              <a:buNone/>
            </a:pPr>
            <a:r>
              <a:rPr lang="en-US" sz="1400" dirty="0">
                <a:solidFill>
                  <a:schemeClr val="tx2"/>
                </a:solidFill>
                <a:latin typeface="Courier New" pitchFamily="49" charset="0"/>
              </a:rPr>
              <a:t>    </a:t>
            </a:r>
            <a:r>
              <a:rPr lang="en-US" sz="1400" dirty="0" err="1">
                <a:solidFill>
                  <a:schemeClr val="tx2"/>
                </a:solidFill>
                <a:latin typeface="Courier New" pitchFamily="49" charset="0"/>
              </a:rPr>
              <a:t>partialSum</a:t>
            </a:r>
            <a:r>
              <a:rPr lang="en-US" sz="1400" dirty="0">
                <a:solidFill>
                  <a:schemeClr val="tx2"/>
                </a:solidFill>
                <a:latin typeface="Courier New" pitchFamily="49" charset="0"/>
              </a:rPr>
              <a:t>[2*t]+= </a:t>
            </a:r>
            <a:r>
              <a:rPr lang="en-US" sz="1400" dirty="0" err="1">
                <a:solidFill>
                  <a:schemeClr val="tx2"/>
                </a:solidFill>
                <a:latin typeface="Courier New" pitchFamily="49" charset="0"/>
              </a:rPr>
              <a:t>partialSum</a:t>
            </a:r>
            <a:r>
              <a:rPr lang="en-US" sz="1400" dirty="0">
                <a:solidFill>
                  <a:schemeClr val="tx2"/>
                </a:solidFill>
                <a:latin typeface="Courier New" pitchFamily="49" charset="0"/>
              </a:rPr>
              <a:t>[2*</a:t>
            </a:r>
            <a:r>
              <a:rPr lang="en-US" sz="1400" dirty="0" err="1">
                <a:solidFill>
                  <a:schemeClr val="tx2"/>
                </a:solidFill>
                <a:latin typeface="Courier New" pitchFamily="49" charset="0"/>
              </a:rPr>
              <a:t>t+stride</a:t>
            </a:r>
            <a:r>
              <a:rPr lang="en-US" sz="1400" dirty="0">
                <a:solidFill>
                  <a:schemeClr val="tx2"/>
                </a:solidFill>
                <a:latin typeface="Courier New" pitchFamily="49" charset="0"/>
              </a:rPr>
              <a:t>];</a:t>
            </a:r>
          </a:p>
          <a:p>
            <a:pPr marL="400050" lvl="1" indent="-338138">
              <a:buNone/>
            </a:pPr>
            <a:r>
              <a:rPr lang="en-US" sz="1400" dirty="0">
                <a:solidFill>
                  <a:schemeClr val="tx2"/>
                </a:solidFill>
                <a:latin typeface="Courier New" pitchFamily="49" charset="0"/>
              </a:rPr>
              <a:t>}</a:t>
            </a:r>
          </a:p>
        </p:txBody>
      </p:sp>
      <p:sp>
        <p:nvSpPr>
          <p:cNvPr id="16390" name="TextBox 1"/>
          <p:cNvSpPr txBox="1">
            <a:spLocks noChangeArrowheads="1"/>
          </p:cNvSpPr>
          <p:nvPr/>
        </p:nvSpPr>
        <p:spPr bwMode="auto">
          <a:xfrm>
            <a:off x="319878" y="2962272"/>
            <a:ext cx="337784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9pPr>
          </a:lstStyle>
          <a:p>
            <a:pPr eaLnBrk="1" hangingPunct="1"/>
            <a:r>
              <a:rPr lang="en-US" sz="1800" dirty="0">
                <a:solidFill>
                  <a:schemeClr val="bg1"/>
                </a:solidFill>
              </a:rPr>
              <a:t>Why do we need __syncthreads()?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086600" y="4309669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600400"/>
      </p:ext>
    </p:extLst>
  </p:cSld>
  <p:clrMapOvr>
    <a:masterClrMapping/>
  </p:clrMapOvr>
  <p:transition advTm="15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Barrier Synchronization</a:t>
            </a:r>
          </a:p>
        </p:txBody>
      </p:sp>
      <p:sp>
        <p:nvSpPr>
          <p:cNvPr id="17411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600" dirty="0"/>
              <a:t>__</a:t>
            </a:r>
            <a:r>
              <a:rPr lang="en-US" sz="1600" dirty="0" err="1"/>
              <a:t>syncthreads</a:t>
            </a:r>
            <a:r>
              <a:rPr lang="en-US" sz="1600" dirty="0"/>
              <a:t>() is needed to ensure that all elements of each version of partial sums have been generated before we proceed to the next step</a:t>
            </a:r>
          </a:p>
          <a:p>
            <a:endParaRPr lang="en-US" sz="1600" dirty="0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086600" y="440055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576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0000">
        <p:fade/>
      </p:transition>
    </mc:Choice>
    <mc:Fallback xmlns="">
      <p:transition spd="med" advTm="1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Back to the Global Picture</a:t>
            </a:r>
          </a:p>
        </p:txBody>
      </p:sp>
      <p:sp>
        <p:nvSpPr>
          <p:cNvPr id="18435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At the end of the kernel, Thread 0 in each block writes the sum of the thread block in </a:t>
            </a:r>
            <a:r>
              <a:rPr lang="en-US" sz="1800" dirty="0" err="1"/>
              <a:t>partialSum</a:t>
            </a:r>
            <a:r>
              <a:rPr lang="en-US" sz="1800" dirty="0"/>
              <a:t>[0] into a vector indexed by the </a:t>
            </a:r>
            <a:r>
              <a:rPr lang="en-US" sz="1800" dirty="0" err="1"/>
              <a:t>blockIdx.x</a:t>
            </a:r>
            <a:endParaRPr lang="en-US" sz="1800" dirty="0"/>
          </a:p>
          <a:p>
            <a:r>
              <a:rPr lang="en-US" sz="1800" dirty="0"/>
              <a:t>There can be a large number of such sums if the original vector is very large</a:t>
            </a:r>
          </a:p>
          <a:p>
            <a:pPr lvl="1"/>
            <a:r>
              <a:rPr lang="en-US" sz="1400" dirty="0"/>
              <a:t>The host code may iterate and launch another kernel</a:t>
            </a:r>
          </a:p>
          <a:p>
            <a:r>
              <a:rPr lang="en-US" sz="1800" dirty="0"/>
              <a:t>If there are only a small number of sums, the host can simply transfer the data back and add them together</a:t>
            </a:r>
          </a:p>
          <a:p>
            <a:r>
              <a:rPr lang="en-US" sz="1800" dirty="0"/>
              <a:t>Alternatively, Thread 0 of each block could use atomic operations to accumulate into a global sum variable.</a:t>
            </a:r>
          </a:p>
          <a:p>
            <a:pPr lvl="1"/>
            <a:endParaRPr lang="en-US" sz="1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4953000" y="4686300"/>
            <a:ext cx="1905000" cy="3429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354C37D-3B6E-4679-A7B2-D3592C7E53EC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086600" y="44196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357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88000">
        <p:fade/>
      </p:transition>
    </mc:Choice>
    <mc:Fallback xmlns="">
      <p:transition spd="med" advTm="188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2_Title &amp; Bullet ">
  <a:themeElements>
    <a:clrScheme name="NVIDIA + University of Illinois 2015 Template">
      <a:dk1>
        <a:srgbClr val="6F6F6F"/>
      </a:dk1>
      <a:lt1>
        <a:srgbClr val="FFFFFF"/>
      </a:lt1>
      <a:dk2>
        <a:srgbClr val="000000"/>
      </a:dk2>
      <a:lt2>
        <a:srgbClr val="333333"/>
      </a:lt2>
      <a:accent1>
        <a:srgbClr val="76B900"/>
      </a:accent1>
      <a:accent2>
        <a:srgbClr val="FA6300"/>
      </a:accent2>
      <a:accent3>
        <a:srgbClr val="007A43"/>
      </a:accent3>
      <a:accent4>
        <a:srgbClr val="2F426B"/>
      </a:accent4>
      <a:accent5>
        <a:srgbClr val="990366"/>
      </a:accent5>
      <a:accent6>
        <a:srgbClr val="006A9A"/>
      </a:accent6>
      <a:hlink>
        <a:srgbClr val="76B900"/>
      </a:hlink>
      <a:folHlink>
        <a:srgbClr val="004831"/>
      </a:folHlink>
    </a:clrScheme>
    <a:fontScheme name="Opulent">
      <a:majorFont>
        <a:latin typeface="Trebuchet MS"/>
        <a:ea typeface=""/>
        <a:cs typeface=""/>
        <a:font script="Jpan" typeface="HG丸ｺﾞｼｯｸM-PRO"/>
        <a:font script="Hang" typeface="HY그래픽M"/>
        <a:font script="Hans" typeface="黑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 anchor="ctr">
        <a:spAutoFit/>
      </a:bodyPr>
      <a:lstStyle>
        <a:defPPr algn="ctr">
          <a:lnSpc>
            <a:spcPct val="90000"/>
          </a:lnSpc>
          <a:defRPr dirty="0" smtClean="0">
            <a:solidFill>
              <a:schemeClr val="bg2"/>
            </a:solidFill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>
    <a:extraClrScheme>
      <a:clrScheme name="PPT_Template_Corp_16x9_rev2 1">
        <a:dk1>
          <a:srgbClr val="808080"/>
        </a:dk1>
        <a:lt1>
          <a:srgbClr val="FFFFFF"/>
        </a:lt1>
        <a:dk2>
          <a:srgbClr val="000000"/>
        </a:dk2>
        <a:lt2>
          <a:srgbClr val="B9E700"/>
        </a:lt2>
        <a:accent1>
          <a:srgbClr val="33CCCC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ADE2E2"/>
        </a:accent5>
        <a:accent6>
          <a:srgbClr val="E78A2D"/>
        </a:accent6>
        <a:hlink>
          <a:srgbClr val="99CCFF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Lecture-3-1-kernel-SPMD-parallelism" id="{C940C72C-5B46-42E2-A282-9394487CB5A2}" vid="{A6EEB0E5-884E-4905-91C4-C8C6195CCF3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BB0370999F4D641B163DEC6FC797108" ma:contentTypeVersion="18" ma:contentTypeDescription="Create a new document." ma:contentTypeScope="" ma:versionID="d2c52b27b469f4b6e1b138eb1ea31e36">
  <xsd:schema xmlns:xsd="http://www.w3.org/2001/XMLSchema" xmlns:xs="http://www.w3.org/2001/XMLSchema" xmlns:p="http://schemas.microsoft.com/office/2006/metadata/properties" xmlns:ns2="1956f548-e1c6-4bad-9b00-9434a603b471" targetNamespace="http://schemas.microsoft.com/office/2006/metadata/properties" ma:root="true" ma:fieldsID="c2094d8471d136f8c152cad8b4222d6d" ns2:_="">
    <xsd:import namespace="1956f548-e1c6-4bad-9b00-9434a603b471"/>
    <xsd:element name="properties">
      <xsd:complexType>
        <xsd:sequence>
          <xsd:element name="documentManagement">
            <xsd:complexType>
              <xsd:all>
                <xsd:element ref="ns2:Order0" minOccurs="0"/>
                <xsd:element ref="ns2:Description0" minOccurs="0"/>
                <xsd:element ref="ns2:Chapter" minOccurs="0"/>
                <xsd:element ref="ns2:Kit_x0020_Vers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956f548-e1c6-4bad-9b00-9434a603b471" elementFormDefault="qualified">
    <xsd:import namespace="http://schemas.microsoft.com/office/2006/documentManagement/types"/>
    <xsd:import namespace="http://schemas.microsoft.com/office/infopath/2007/PartnerControls"/>
    <xsd:element name="Order0" ma:index="2" nillable="true" ma:displayName="Order" ma:decimals="3" ma:internalName="Order0" ma:percentage="FALSE">
      <xsd:simpleType>
        <xsd:restriction base="dms:Number"/>
      </xsd:simpleType>
    </xsd:element>
    <xsd:element name="Description0" ma:index="3" nillable="true" ma:displayName="Description" ma:internalName="Description0">
      <xsd:simpleType>
        <xsd:restriction base="dms:Text">
          <xsd:maxLength value="255"/>
        </xsd:restriction>
      </xsd:simpleType>
    </xsd:element>
    <xsd:element name="Chapter" ma:index="4" nillable="true" ma:displayName="Chapter" ma:internalName="Chapter">
      <xsd:simpleType>
        <xsd:restriction base="dms:Text">
          <xsd:maxLength value="255"/>
        </xsd:restriction>
      </xsd:simpleType>
    </xsd:element>
    <xsd:element name="Kit_x0020_Version" ma:index="5" nillable="true" ma:displayName="Kit Version" ma:default="Eval Kit" ma:format="Dropdown" ma:internalName="Kit_x0020_Version">
      <xsd:simpleType>
        <xsd:restriction base="dms:Choice">
          <xsd:enumeration value="Eval Kit"/>
          <xsd:enumeration value="Release 1.0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8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escription0 xmlns="1956f548-e1c6-4bad-9b00-9434a603b471" xsi:nil="true"/>
    <Order0 xmlns="1956f548-e1c6-4bad-9b00-9434a603b471">9.22</Order0>
    <Chapter xmlns="1956f548-e1c6-4bad-9b00-9434a603b471" xsi:nil="true"/>
    <Kit_x0020_Version xmlns="1956f548-e1c6-4bad-9b00-9434a603b471">Release 1.0</Kit_x0020_Version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6840424-53BC-4F59-9310-85D7191FFCC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956f548-e1c6-4bad-9b00-9434a603b47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4CBA3E8-B553-4E43-A359-79B9E2EA24F2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1956f548-e1c6-4bad-9b00-9434a603b471"/>
    <ds:schemaRef ds:uri="http://purl.org/dc/elements/1.1/"/>
    <ds:schemaRef ds:uri="http://schemas.microsoft.com/office/2006/metadata/propertie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06E794A7-F307-49F7-A978-0F983734E58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Template</Template>
  <TotalTime>857</TotalTime>
  <Words>479</Words>
  <Application>Microsoft Office PowerPoint</Application>
  <PresentationFormat>Custom</PresentationFormat>
  <Paragraphs>57</Paragraphs>
  <Slides>10</Slides>
  <Notes>1</Notes>
  <HiddenSlides>0</HiddenSlides>
  <MMClips>10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20" baseType="lpstr">
      <vt:lpstr>MS PGothic</vt:lpstr>
      <vt:lpstr>AkzidenzGrotesk</vt:lpstr>
      <vt:lpstr>Akzidenz-Grotesk Extended BQ</vt:lpstr>
      <vt:lpstr>Arial</vt:lpstr>
      <vt:lpstr>Calibri</vt:lpstr>
      <vt:lpstr>Courier New</vt:lpstr>
      <vt:lpstr>Palatino</vt:lpstr>
      <vt:lpstr>Sentinel Medium</vt:lpstr>
      <vt:lpstr>Trebuchet MS</vt:lpstr>
      <vt:lpstr>2_Title &amp; Bullet </vt:lpstr>
      <vt:lpstr>Module 9 – Parallel Computation Patterns (Reduction)</vt:lpstr>
      <vt:lpstr>Objective</vt:lpstr>
      <vt:lpstr>Parallel Sum Reduction</vt:lpstr>
      <vt:lpstr>A Parallel Sum Reduction Example</vt:lpstr>
      <vt:lpstr>A Naive Thread to Data Mapping</vt:lpstr>
      <vt:lpstr>A Simple Thread Block Design</vt:lpstr>
      <vt:lpstr>The Reduction Steps</vt:lpstr>
      <vt:lpstr>Barrier Synchronization</vt:lpstr>
      <vt:lpstr>Back to the Global Picture</vt:lpstr>
      <vt:lpstr>PowerPoint Presentation</vt:lpstr>
    </vt:vector>
  </TitlesOfParts>
  <Company>UIUC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Module 09 - Parallel Computation Patterns (Reduction)</dc:title>
  <dc:creator>Cook, Colleen N</dc:creator>
  <cp:lastModifiedBy>Andrew Schuh</cp:lastModifiedBy>
  <cp:revision>66</cp:revision>
  <dcterms:created xsi:type="dcterms:W3CDTF">2013-11-15T21:49:21Z</dcterms:created>
  <dcterms:modified xsi:type="dcterms:W3CDTF">2017-05-05T05:18:41Z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0x0101006BB0370999F4D641B163DEC6FC797108</vt:lpwstr>
  </property>
  <property fmtid="{D5CDD505-2E9C-101B-9397-08002B2CF9AE}" pid="3" name="Complete">
    <vt:bool>false</vt:bool>
  </property>
  <property fmtid="{D5CDD505-2E9C-101B-9397-08002B2CF9AE}" pid="4" name="Review Edits Complete">
    <vt:bool>false</vt:bool>
  </property>
  <property fmtid="{D5CDD505-2E9C-101B-9397-08002B2CF9AE}" pid="5" name="Evaluation Kit Module">
    <vt:bool>false</vt:bool>
  </property>
  <property fmtid="{D5CDD505-2E9C-101B-9397-08002B2CF9AE}" pid="6" name="Ready for Review">
    <vt:bool>false</vt:bool>
  </property>
  <property fmtid="{D5CDD505-2E9C-101B-9397-08002B2CF9AE}" pid="7" name="Labs">
    <vt:lpwstr>N/A</vt:lpwstr>
  </property>
  <property fmtid="{D5CDD505-2E9C-101B-9397-08002B2CF9AE}" pid="8" name="Test Field">
    <vt:lpwstr>Slides</vt:lpwstr>
  </property>
  <property fmtid="{D5CDD505-2E9C-101B-9397-08002B2CF9AE}" pid="9" name="Lectures">
    <vt:lpwstr>Reviewed</vt:lpwstr>
  </property>
  <property fmtid="{D5CDD505-2E9C-101B-9397-08002B2CF9AE}" pid="10" name="Quizzes">
    <vt:lpwstr>N/A</vt:lpwstr>
  </property>
</Properties>
</file>